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96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73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68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45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4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246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4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81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95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72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38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28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601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83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31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633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48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166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12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6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4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41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47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3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8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343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625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8662-7EEE-42F8-BC2B-50F332FB216D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47E2B4-E497-46BC-8150-95A51E1146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7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9570" y="394259"/>
            <a:ext cx="9784080" cy="1508760"/>
          </a:xfrm>
          <a:effectLst>
            <a:glow rad="12700">
              <a:schemeClr val="accent1"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r-TR" b="1" cap="none" spc="5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b="1" cap="none" spc="50" dirty="0">
              <a:ln w="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00" stA="18000" endPos="0" dist="1270000" dir="5400000" sy="-100000" algn="bl" rotWithShape="0"/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2" y="461869"/>
            <a:ext cx="1181398" cy="1181398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1" y="2150464"/>
            <a:ext cx="5851841" cy="4388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Metin kutusu 6"/>
          <p:cNvSpPr txBox="1"/>
          <p:nvPr/>
        </p:nvSpPr>
        <p:spPr>
          <a:xfrm>
            <a:off x="7202482" y="2605966"/>
            <a:ext cx="4378037" cy="3477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onsolas" panose="020B0609020204030204" pitchFamily="49" charset="0"/>
              </a:rPr>
              <a:t>Şırnak ilinin merkezinde Şehri Nuh Mahallesinde hayırsever iş adamı Hacı Şükrü Geliş tarafından </a:t>
            </a:r>
            <a:r>
              <a:rPr lang="tr-TR" sz="2000" smtClean="0">
                <a:latin typeface="Consolas" panose="020B0609020204030204" pitchFamily="49" charset="0"/>
              </a:rPr>
              <a:t>yaptırılmıştır.</a:t>
            </a:r>
            <a:endParaRPr lang="tr-TR" sz="2000" dirty="0">
              <a:latin typeface="Consolas" panose="020B0609020204030204" pitchFamily="49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tr-TR" sz="2000" dirty="0" smtClean="0">
              <a:latin typeface="Consolas" panose="020B0609020204030204" pitchFamily="49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onsolas" panose="020B0609020204030204" pitchFamily="49" charset="0"/>
              </a:rPr>
              <a:t>Okulumuz 2018 yılının Şubat ayından itibaren  İmam Hatip Ortaokulu olarak hizmet vermektedir.</a:t>
            </a:r>
            <a:endParaRPr lang="tr-TR" sz="2000" dirty="0">
              <a:latin typeface="Consolas" panose="020B0609020204030204" pitchFamily="49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5370" y="460540"/>
            <a:ext cx="117663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1106826" y="4211012"/>
            <a:ext cx="8596668" cy="1826581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>İLİM, İRFAN, MANEVİYAT</a:t>
            </a:r>
            <a:br>
              <a:rPr lang="tr-TR" sz="6000" dirty="0" smtClean="0"/>
            </a:br>
            <a:r>
              <a:rPr lang="tr-TR" sz="6000" dirty="0" smtClean="0"/>
              <a:t>‘GELECEK BİZİMLE’</a:t>
            </a:r>
            <a:endParaRPr lang="tr-TR" sz="6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0" y="179429"/>
            <a:ext cx="3763467" cy="37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5319" y="311885"/>
            <a:ext cx="9784080" cy="1508760"/>
          </a:xfrm>
        </p:spPr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4534" y="474900"/>
            <a:ext cx="1176630" cy="11827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0" y="2219187"/>
            <a:ext cx="5667846" cy="4250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etin kutusu 7"/>
          <p:cNvSpPr txBox="1"/>
          <p:nvPr/>
        </p:nvSpPr>
        <p:spPr>
          <a:xfrm>
            <a:off x="6934704" y="1983660"/>
            <a:ext cx="4558145" cy="46474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OKULUMUZ HAKKINDA</a:t>
            </a: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Okulumuz bünyesinde;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18 derslik,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konferans salonu,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Fen Laboratuvarı,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Bilişim Teknolojileri Sınıfı,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Kütüphane bulunmaktadır.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Okulumuzda 29 öğretmen ile eğitim öğretim faaliyetleri sürdürülmektedir. </a:t>
            </a:r>
          </a:p>
          <a:p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7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66995" y="3791634"/>
            <a:ext cx="1105592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ETKİNLİKLERİMİZ</a:t>
            </a:r>
            <a:endParaRPr lang="tr-T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31" y="2423808"/>
            <a:ext cx="5531898" cy="4394252"/>
          </a:xfrm>
          <a:prstGeom prst="rect">
            <a:avLst/>
          </a:prstGeom>
          <a:effectLst>
            <a:softEdge rad="317500"/>
          </a:effectLst>
          <a:scene3d>
            <a:camera prst="obliqueTopLeft"/>
            <a:lightRig rig="threePt" dir="t"/>
          </a:scene3d>
          <a:sp3d/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" y="1957512"/>
            <a:ext cx="6300642" cy="4857247"/>
          </a:xfrm>
          <a:prstGeom prst="rect">
            <a:avLst/>
          </a:prstGeom>
          <a:effectLst>
            <a:softEdge rad="317500"/>
          </a:effectLst>
          <a:scene3d>
            <a:camera prst="obliqueTopLeft"/>
            <a:lightRig rig="threePt" dir="t"/>
          </a:scene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sp>
        <p:nvSpPr>
          <p:cNvPr id="7" name="İçerik Yer Tutucusu 6"/>
          <p:cNvSpPr txBox="1">
            <a:spLocks noGrp="1"/>
          </p:cNvSpPr>
          <p:nvPr>
            <p:ph idx="1"/>
          </p:nvPr>
        </p:nvSpPr>
        <p:spPr>
          <a:xfrm>
            <a:off x="2291004" y="1836177"/>
            <a:ext cx="7865728" cy="590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TANITIM GEZİLERİMİZ</a:t>
            </a:r>
            <a:endParaRPr lang="tr-T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41" y="3295785"/>
            <a:ext cx="4642313" cy="2611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66995" y="1983661"/>
            <a:ext cx="1105592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SEMİNERLERİMİZ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90" y="3394002"/>
            <a:ext cx="4613564" cy="2748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76" y="3300839"/>
            <a:ext cx="4508306" cy="2934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17" y="2998060"/>
            <a:ext cx="4316459" cy="3237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86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37198"/>
          </a:xfrm>
        </p:spPr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pic>
        <p:nvPicPr>
          <p:cNvPr id="20" name="İçerik Yer Tutucusu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19" y="3062694"/>
            <a:ext cx="4644579" cy="3142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44" y="2876195"/>
            <a:ext cx="3943785" cy="3398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2965098"/>
            <a:ext cx="3934691" cy="330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Metin kutusu 5"/>
          <p:cNvSpPr txBox="1"/>
          <p:nvPr/>
        </p:nvSpPr>
        <p:spPr>
          <a:xfrm>
            <a:off x="1355319" y="1913515"/>
            <a:ext cx="963168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SOSYAL ETKİNLİKLERİMİZ</a:t>
            </a:r>
            <a:endParaRPr lang="tr-T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" y="2820717"/>
            <a:ext cx="5085660" cy="376229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66995" y="1983661"/>
            <a:ext cx="1105592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 VE YARIŞMALARIMIZ</a:t>
            </a:r>
            <a:endParaRPr lang="tr-T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92" y="2771398"/>
            <a:ext cx="5679322" cy="366365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869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66995" y="1983661"/>
            <a:ext cx="1071060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İLETİŞİM BİLGİLERİMİZ</a:t>
            </a:r>
            <a:endParaRPr lang="tr-TR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6995" y="3186546"/>
            <a:ext cx="10710605" cy="19389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Adres: Şehri Nuh Mahallesi, </a:t>
            </a:r>
            <a:r>
              <a:rPr lang="tr-TR" sz="2400" dirty="0" err="1" smtClean="0"/>
              <a:t>Gühüzok</a:t>
            </a:r>
            <a:r>
              <a:rPr lang="tr-TR" sz="2400" dirty="0" smtClean="0"/>
              <a:t> Sokak, Dış Kapı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No:16 </a:t>
            </a:r>
            <a:r>
              <a:rPr lang="tr-TR" sz="2400" dirty="0" smtClean="0"/>
              <a:t>Merkez / Şırnak</a:t>
            </a:r>
          </a:p>
          <a:p>
            <a:endParaRPr lang="tr-TR" sz="2400" dirty="0" smtClean="0"/>
          </a:p>
          <a:p>
            <a:r>
              <a:rPr lang="tr-TR" sz="2400" dirty="0" smtClean="0"/>
              <a:t>Telefon: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0(486) 2167170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541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pc="50" dirty="0">
                <a:ln w="0"/>
                <a:solidFill>
                  <a:srgbClr val="099B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00" stA="18000" endPos="0" dist="1270000" dir="5400000" sy="-100000" algn="bl" rotWithShape="0"/>
                </a:effectLst>
              </a:rPr>
              <a:t>ŞÜKRÜ GELİŞ İMAM HATİP ORTAOKULU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04" y="4296300"/>
            <a:ext cx="918812" cy="956341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474901"/>
            <a:ext cx="1176630" cy="11827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99" y="474901"/>
            <a:ext cx="1176630" cy="11827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66995" y="1958723"/>
            <a:ext cx="11055927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SOSYAL MEDYA HESAPLARIMIZ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67" y="4296300"/>
            <a:ext cx="884233" cy="88423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75430"/>
            <a:ext cx="1050519" cy="105051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52" y="4206766"/>
            <a:ext cx="1187845" cy="118784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23" y="3305266"/>
            <a:ext cx="630287" cy="630287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3351570" y="3409329"/>
            <a:ext cx="5803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http://www.sukrugelisiho.meb.k12.tr/ </a:t>
            </a:r>
            <a:endParaRPr lang="tr-TR" sz="28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480496" y="4589804"/>
            <a:ext cx="124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Gelisiho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914299" y="4616023"/>
            <a:ext cx="167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sukrugelisiho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6711916" y="4589804"/>
            <a:ext cx="1878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sükrü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iho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10008468" y="4635317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sükrügelis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iho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Şeritl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164</Words>
  <Application>Microsoft Office PowerPoint</Application>
  <PresentationFormat>Geniş ekran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Rounded MT Bold</vt:lpstr>
      <vt:lpstr>Consolas</vt:lpstr>
      <vt:lpstr>Corbel</vt:lpstr>
      <vt:lpstr>Trebuchet MS</vt:lpstr>
      <vt:lpstr>Wingdings</vt:lpstr>
      <vt:lpstr>Wingdings 3</vt:lpstr>
      <vt:lpstr>Şeritli</vt:lpstr>
      <vt:lpstr>Yüzeyler</vt:lpstr>
      <vt:lpstr>ŞÜKRÜ GELİŞ İMAM HATİP ORTAOKULU</vt:lpstr>
      <vt:lpstr>ŞÜKRÜ GELİŞ İMAM HATİP ORTAOKULU</vt:lpstr>
      <vt:lpstr>ŞÜKRÜ GELİŞ İMAM HATİP ORTAOKULU</vt:lpstr>
      <vt:lpstr>ŞÜKRÜ GELİŞ İMAM HATİP ORTAOKULU</vt:lpstr>
      <vt:lpstr>ŞÜKRÜ GELİŞ İMAM HATİP ORTAOKULU</vt:lpstr>
      <vt:lpstr>ŞÜKRÜ GELİŞ İMAM HATİP ORTAOKULU</vt:lpstr>
      <vt:lpstr>ŞÜKRÜ GELİŞ İMAM HATİP ORTAOKULU</vt:lpstr>
      <vt:lpstr>ŞÜKRÜ GELİŞ İMAM HATİP ORTAOKULU</vt:lpstr>
      <vt:lpstr>ŞÜKRÜ GELİŞ İMAM HATİP ORTAOKULU</vt:lpstr>
      <vt:lpstr>İLİM, İRFAN, MANEVİYAT ‘GELECEK BİZİMLE’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16</cp:revision>
  <dcterms:created xsi:type="dcterms:W3CDTF">2020-06-18T07:43:37Z</dcterms:created>
  <dcterms:modified xsi:type="dcterms:W3CDTF">2020-06-18T11:06:48Z</dcterms:modified>
</cp:coreProperties>
</file>